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CD161-6B5D-432D-8F53-A19013F9D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A270E-B93F-4E52-9401-AD94E920E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BF210-74ED-495B-97A5-CAB1A0120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42AC-7567-421A-92E3-90DCD2C0B75B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20838-0851-4DF6-883F-27533296B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2DD63-8B98-44AF-98D9-631CEB48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D702-CF30-43B7-8EDF-FE48A8049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3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974C5-0FA3-4821-BC11-81DC072D9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AEBE88-D59D-46D9-B528-E6DF99B0A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10D3F-5FCF-40F6-BEF6-0F4F40C8E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42AC-7567-421A-92E3-90DCD2C0B75B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46AC4-4CC1-4CDD-9680-A4A0B3D0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53819-3D60-40DB-8255-C7E01A70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D702-CF30-43B7-8EDF-FE48A8049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44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9759D4-E746-4720-9A0E-25DD8DAB7E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2E32E4-FAB0-4B9E-9C1F-AC98D1AFB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66F42-919B-4D79-8FF8-9B8888050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42AC-7567-421A-92E3-90DCD2C0B75B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E5488-D3B6-421E-811C-4D18565A5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FCE33-7F78-4E73-A1FC-70A79245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D702-CF30-43B7-8EDF-FE48A8049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9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33E5-FC76-4DDD-8109-2777A2B88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02607-C9FE-47AA-B74C-F39551801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89474-E413-42AA-A72F-C78167EA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42AC-7567-421A-92E3-90DCD2C0B75B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75978-3DD4-4200-B944-6DA008AC8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9039A-4C1D-4847-9B7A-516A39EE4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D702-CF30-43B7-8EDF-FE48A8049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6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C83C6-7323-466E-97DD-15D98A720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E1A66-FF66-4B3C-A6F5-B632A038C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A99B6-AA2E-4FA0-9062-941C86E5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42AC-7567-421A-92E3-90DCD2C0B75B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45759-936B-43D8-97A9-FD8A45E6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19182-11C1-4536-87E8-8A66EF07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D702-CF30-43B7-8EDF-FE48A8049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4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BFB1D-2A08-4BB1-A059-3CC3AF7C5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5DB5F-A783-40FA-B1AB-583086BCF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187AA-6B5A-4D8E-9071-F16302CB5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07441-8311-42A7-B447-801089C5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42AC-7567-421A-92E3-90DCD2C0B75B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328EC-EAD9-4A7C-8F68-65C942B3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2E537-328A-442B-906E-F0FD268A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D702-CF30-43B7-8EDF-FE48A8049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6C7BA-168C-4819-8BF8-E9733549D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E5172-68E9-491B-990F-4B44E25EC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EE6704-D89A-4890-BE17-C24ADD60C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7EE9E-307E-4F89-AD7E-B784AB6B92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B35D8F-F1C4-4FD9-AE48-63FCDAFBA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2A331A-18D4-417B-B01E-7B12868FE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42AC-7567-421A-92E3-90DCD2C0B75B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12DA6F-A340-47BD-BE37-BB57B02BD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47250A-63C0-45BD-BD82-6ABC6F189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D702-CF30-43B7-8EDF-FE48A8049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1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21E28-F9A7-4E35-A4F3-B074FADA3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360F4-E61F-41BA-914D-E75543129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42AC-7567-421A-92E3-90DCD2C0B75B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F4B172-7B16-4EA4-89AD-9D5650881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B06023-F89C-491F-8C83-7FAFA238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D702-CF30-43B7-8EDF-FE48A8049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F137F1-CDBD-4A4F-811E-793AE648F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42AC-7567-421A-92E3-90DCD2C0B75B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764B13-055B-47EE-8570-58D1C6896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B7B73-CCEF-4CDD-ADA7-7AD333CF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D702-CF30-43B7-8EDF-FE48A8049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17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9F3FA-9FEB-4B4F-BCDD-35E06847A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D5632-348B-4453-8280-E2D2187EF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A41715-AD61-4F37-B1F9-F43285EC4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72A94-C698-42D4-8464-72D626A52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42AC-7567-421A-92E3-90DCD2C0B75B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FAE02-DDD8-44A8-A5B3-CAFA659E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F9CBB-10A6-481D-82AE-792103D7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D702-CF30-43B7-8EDF-FE48A8049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9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A156F-C307-4F42-8B5F-D64973B8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105B18-E9CA-42B7-9C86-760B4518D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1D304-8EF8-4614-A3ED-034B9FF68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81946-950A-4EAC-9D81-F0F3FF588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42AC-7567-421A-92E3-90DCD2C0B75B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F86EC-1BA0-4A3D-B323-98EDEB7E4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61300-A5CC-4106-B56D-864A38E2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D702-CF30-43B7-8EDF-FE48A8049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33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86184B-2B1C-43BF-AE44-5D01FA3DD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4E526-BFA5-49DC-801E-955C3B4A2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1D3F9-9AAE-49CF-9C73-A57767260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42AC-7567-421A-92E3-90DCD2C0B75B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12CE8-E94E-434B-9161-FE8AE96BD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27356-6A08-4CC4-B3B5-C8ACA4340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CD702-CF30-43B7-8EDF-FE48A8049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97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CDA0C234-A14C-46F1-AE9E-FB32FB6663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10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2196EB1D-2F6B-464A-A434-623BD5DB78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6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985B35DD-1A78-4E75-919D-BBD7CD52AA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8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6DFB6BB6-C6DE-4426-A3EC-DA4E4BA1E7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1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D36A3861-C0AB-42BB-B372-A1E7EAA38D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22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46D8FDED-67FF-4A8F-AB45-03898E846A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2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CBB6FF30-9433-43CB-81C5-4576A83C44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0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12DEA67E-EEB6-445B-BB52-9D80F02828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2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C6701593-669D-43F9-8EF9-DC3A096775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78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9C01584F-9D76-4074-B0E4-10D6C263DD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0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F041B603-3628-4116-BCEB-9AB606A356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19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C45D7276-DCD5-4135-82EF-9005591637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8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0A9688C1-287F-4059-B1C6-2D0DAF3F85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2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CE823B38-DFCB-4509-B227-B1EFF430FE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5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0A38B831-5C21-40C1-AD3B-67A760F8F4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5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CDA0C234-A14C-46F1-AE9E-FB32FB6663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4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C83B8762-2FC0-4A6A-BE79-9FD1FEFC73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17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11FC8F4C-1F6C-4EED-8B59-AE6FE26B95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28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42393D0C-1B4F-4988-8179-C8AEEBBDC7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28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DD5A873A-F033-44BF-AE29-D0D55D2E08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4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0935C5F9-82AF-4857-9D3F-C39ED448A1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20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12536E26-84E4-4E39-AA79-6F665DBE8E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D591EB92-2A39-4962-A59F-ED6B7C8DF5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9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Lorna Rasmussen</dc:creator>
  <cp:lastModifiedBy>Lorna Rasmussen</cp:lastModifiedBy>
  <cp:revision>2</cp:revision>
  <dcterms:created xsi:type="dcterms:W3CDTF">2021-01-16T00:45:01Z</dcterms:created>
  <dcterms:modified xsi:type="dcterms:W3CDTF">2021-01-16T00:46:32Z</dcterms:modified>
</cp:coreProperties>
</file>